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25"/>
  </p:notesMasterIdLst>
  <p:handoutMasterIdLst>
    <p:handoutMasterId r:id="rId26"/>
  </p:handoutMasterIdLst>
  <p:sldIdLst>
    <p:sldId id="312" r:id="rId5"/>
    <p:sldId id="304" r:id="rId6"/>
    <p:sldId id="307" r:id="rId7"/>
    <p:sldId id="281" r:id="rId8"/>
    <p:sldId id="282" r:id="rId9"/>
    <p:sldId id="323" r:id="rId10"/>
    <p:sldId id="314" r:id="rId11"/>
    <p:sldId id="315" r:id="rId12"/>
    <p:sldId id="324" r:id="rId13"/>
    <p:sldId id="317" r:id="rId14"/>
    <p:sldId id="318" r:id="rId15"/>
    <p:sldId id="319" r:id="rId16"/>
    <p:sldId id="321" r:id="rId17"/>
    <p:sldId id="322" r:id="rId18"/>
    <p:sldId id="329" r:id="rId19"/>
    <p:sldId id="325" r:id="rId20"/>
    <p:sldId id="326" r:id="rId21"/>
    <p:sldId id="327" r:id="rId22"/>
    <p:sldId id="328" r:id="rId23"/>
    <p:sldId id="297" r:id="rId24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F2FC44-C405-4225-8545-5CA560F25FDF}">
          <p14:sldIdLst>
            <p14:sldId id="312"/>
            <p14:sldId id="304"/>
            <p14:sldId id="307"/>
            <p14:sldId id="281"/>
          </p14:sldIdLst>
        </p14:section>
        <p14:section name="Untitled Section" id="{C00215A7-DCA8-48F4-B261-8C98A9AFDF9B}">
          <p14:sldIdLst>
            <p14:sldId id="282"/>
            <p14:sldId id="323"/>
            <p14:sldId id="314"/>
            <p14:sldId id="315"/>
            <p14:sldId id="324"/>
            <p14:sldId id="317"/>
            <p14:sldId id="318"/>
            <p14:sldId id="319"/>
            <p14:sldId id="321"/>
            <p14:sldId id="322"/>
            <p14:sldId id="329"/>
            <p14:sldId id="325"/>
            <p14:sldId id="326"/>
            <p14:sldId id="327"/>
            <p14:sldId id="328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hinav tiwari" initials="at" lastIdx="1" clrIdx="0">
    <p:extLst>
      <p:ext uri="{19B8F6BF-5375-455C-9EA6-DF929625EA0E}">
        <p15:presenceInfo xmlns:p15="http://schemas.microsoft.com/office/powerpoint/2012/main" userId="6575641edc2aa6e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5388" autoAdjust="0"/>
  </p:normalViewPr>
  <p:slideViewPr>
    <p:cSldViewPr snapToGrid="0" snapToObjects="1">
      <p:cViewPr varScale="1">
        <p:scale>
          <a:sx n="72" d="100"/>
          <a:sy n="72" d="100"/>
        </p:scale>
        <p:origin x="654" y="66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hinav tiwari" userId="6575641edc2aa6e8" providerId="LiveId" clId="{47DD5638-4086-4500-B3D9-DCD878FE29DA}"/>
    <pc:docChg chg="modSld">
      <pc:chgData name="abhinav tiwari" userId="6575641edc2aa6e8" providerId="LiveId" clId="{47DD5638-4086-4500-B3D9-DCD878FE29DA}" dt="2025-03-20T14:59:40.827" v="49" actId="20577"/>
      <pc:docMkLst>
        <pc:docMk/>
      </pc:docMkLst>
      <pc:sldChg chg="modSp mod">
        <pc:chgData name="abhinav tiwari" userId="6575641edc2aa6e8" providerId="LiveId" clId="{47DD5638-4086-4500-B3D9-DCD878FE29DA}" dt="2025-03-20T14:59:40.827" v="49" actId="20577"/>
        <pc:sldMkLst>
          <pc:docMk/>
          <pc:sldMk cId="685681062" sldId="282"/>
        </pc:sldMkLst>
        <pc:spChg chg="mod">
          <ac:chgData name="abhinav tiwari" userId="6575641edc2aa6e8" providerId="LiveId" clId="{47DD5638-4086-4500-B3D9-DCD878FE29DA}" dt="2025-03-20T14:59:40.827" v="49" actId="20577"/>
          <ac:spMkLst>
            <pc:docMk/>
            <pc:sldMk cId="685681062" sldId="282"/>
            <ac:spMk id="2" creationId="{FD5E8954-9BCB-7FD9-A210-38DC54382D45}"/>
          </ac:spMkLst>
        </pc:spChg>
      </pc:sldChg>
    </pc:docChg>
  </pc:docChgLst>
  <pc:docChgLst>
    <pc:chgData name="abhinav tiwari" userId="6575641edc2aa6e8" providerId="LiveId" clId="{4FF3D6A2-986D-47BE-96AC-022037E4F108}"/>
    <pc:docChg chg="undo custSel modSld">
      <pc:chgData name="abhinav tiwari" userId="6575641edc2aa6e8" providerId="LiveId" clId="{4FF3D6A2-986D-47BE-96AC-022037E4F108}" dt="2025-03-20T16:40:37.784" v="118" actId="931"/>
      <pc:docMkLst>
        <pc:docMk/>
      </pc:docMkLst>
      <pc:sldChg chg="addSp delSp modSp mod">
        <pc:chgData name="abhinav tiwari" userId="6575641edc2aa6e8" providerId="LiveId" clId="{4FF3D6A2-986D-47BE-96AC-022037E4F108}" dt="2025-03-20T16:40:37.784" v="118" actId="931"/>
        <pc:sldMkLst>
          <pc:docMk/>
          <pc:sldMk cId="3726306865" sldId="328"/>
        </pc:sldMkLst>
        <pc:spChg chg="mod">
          <ac:chgData name="abhinav tiwari" userId="6575641edc2aa6e8" providerId="LiveId" clId="{4FF3D6A2-986D-47BE-96AC-022037E4F108}" dt="2025-03-20T16:39:59.398" v="116" actId="207"/>
          <ac:spMkLst>
            <pc:docMk/>
            <pc:sldMk cId="3726306865" sldId="328"/>
            <ac:spMk id="2" creationId="{A3BFE07A-8444-4D7D-BCD6-9045FA8553C4}"/>
          </ac:spMkLst>
        </pc:spChg>
        <pc:spChg chg="del">
          <ac:chgData name="abhinav tiwari" userId="6575641edc2aa6e8" providerId="LiveId" clId="{4FF3D6A2-986D-47BE-96AC-022037E4F108}" dt="2025-03-20T16:23:27.877" v="0" actId="931"/>
          <ac:spMkLst>
            <pc:docMk/>
            <pc:sldMk cId="3726306865" sldId="328"/>
            <ac:spMk id="3" creationId="{9712E86B-ED3B-4476-A366-A3D13A21EF53}"/>
          </ac:spMkLst>
        </pc:spChg>
        <pc:spChg chg="add del mod">
          <ac:chgData name="abhinav tiwari" userId="6575641edc2aa6e8" providerId="LiveId" clId="{4FF3D6A2-986D-47BE-96AC-022037E4F108}" dt="2025-03-20T16:40:37.784" v="118" actId="931"/>
          <ac:spMkLst>
            <pc:docMk/>
            <pc:sldMk cId="3726306865" sldId="328"/>
            <ac:spMk id="8" creationId="{BA31CD2D-27D2-4FFD-B6C6-EEF028C8E2C1}"/>
          </ac:spMkLst>
        </pc:spChg>
        <pc:picChg chg="add del mod">
          <ac:chgData name="abhinav tiwari" userId="6575641edc2aa6e8" providerId="LiveId" clId="{4FF3D6A2-986D-47BE-96AC-022037E4F108}" dt="2025-03-20T16:40:07.956" v="117" actId="478"/>
          <ac:picMkLst>
            <pc:docMk/>
            <pc:sldMk cId="3726306865" sldId="328"/>
            <ac:picMk id="6" creationId="{8A3F822F-04AE-49B0-928A-6D32F1F95D43}"/>
          </ac:picMkLst>
        </pc:picChg>
        <pc:picChg chg="add mod">
          <ac:chgData name="abhinav tiwari" userId="6575641edc2aa6e8" providerId="LiveId" clId="{4FF3D6A2-986D-47BE-96AC-022037E4F108}" dt="2025-03-20T16:40:37.784" v="118" actId="931"/>
          <ac:picMkLst>
            <pc:docMk/>
            <pc:sldMk cId="3726306865" sldId="328"/>
            <ac:picMk id="10" creationId="{418BB233-8217-410C-83E3-3549A686EDCC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3-20T06:56:40.466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138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68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814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67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4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541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comments" Target="../comments/comment1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8"/>
            <a:ext cx="6392421" cy="1535408"/>
          </a:xfrm>
        </p:spPr>
        <p:txBody>
          <a:bodyPr anchor="ctr"/>
          <a:lstStyle/>
          <a:p>
            <a:r>
              <a:rPr lang="en-US" b="0" u="sng" dirty="0">
                <a:solidFill>
                  <a:schemeClr val="accent1">
                    <a:lumMod val="50000"/>
                  </a:schemeClr>
                </a:solidFill>
              </a:rPr>
              <a:t>Price Prediction for Mobile Phones</a:t>
            </a: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55F2D4-C20E-BEBC-1CCF-4449B045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65393"/>
            <a:ext cx="7631709" cy="1091627"/>
          </a:xfrm>
        </p:spPr>
        <p:txBody>
          <a:bodyPr/>
          <a:lstStyle/>
          <a:p>
            <a:r>
              <a:rPr lang="en-US" dirty="0"/>
              <a:t>Pair plot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C17FF0-1108-49B1-937C-18720E5FB760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914399" y="2303462"/>
            <a:ext cx="7631709" cy="4216607"/>
          </a:xfrm>
        </p:spPr>
      </p:pic>
      <p:pic>
        <p:nvPicPr>
          <p:cNvPr id="10" name="Picture Placeholder 9" descr="A person wearing a blue suit and headphones pointing at a computer">
            <a:extLst>
              <a:ext uri="{FF2B5EF4-FFF2-40B4-BE49-F238E27FC236}">
                <a16:creationId xmlns:a16="http://schemas.microsoft.com/office/drawing/2014/main" id="{DD0A0899-5B02-CEB5-E5DD-448B169C23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31888" r="31888"/>
          <a:stretch/>
        </p:blipFill>
        <p:spPr>
          <a:xfrm>
            <a:off x="8989454" y="965393"/>
            <a:ext cx="3202545" cy="589260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CE1B8-1C92-D6D2-444B-652DB90E8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619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43EC8A-1733-CCF7-081F-EB4667CB3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49357"/>
            <a:ext cx="7843837" cy="1420699"/>
          </a:xfrm>
        </p:spPr>
        <p:txBody>
          <a:bodyPr/>
          <a:lstStyle/>
          <a:p>
            <a:r>
              <a:rPr lang="en-US" dirty="0"/>
              <a:t>Heat map correlation Metrix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478C65-AFBC-4711-94BC-ED169DBB179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1056365" y="2332037"/>
            <a:ext cx="7701872" cy="4174779"/>
          </a:xfrm>
        </p:spPr>
      </p:pic>
      <p:pic>
        <p:nvPicPr>
          <p:cNvPr id="7" name="Picture Placeholder 6" descr="A person wearing glasses and a blue shirt">
            <a:extLst>
              <a:ext uri="{FF2B5EF4-FFF2-40B4-BE49-F238E27FC236}">
                <a16:creationId xmlns:a16="http://schemas.microsoft.com/office/drawing/2014/main" id="{C570EB79-053B-0283-9D2D-6266701EEDD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19088" r="19088"/>
          <a:stretch/>
        </p:blipFill>
        <p:spPr>
          <a:xfrm>
            <a:off x="8989454" y="3405189"/>
            <a:ext cx="3202546" cy="3452811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69D854-FB65-0E93-CFE2-041F7C41DD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101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622852"/>
            <a:ext cx="9879437" cy="1447205"/>
          </a:xfrm>
        </p:spPr>
        <p:txBody>
          <a:bodyPr/>
          <a:lstStyle/>
          <a:p>
            <a:r>
              <a:rPr lang="en-US" dirty="0"/>
              <a:t>Relation between memory and Ram with Prize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5EDAE3-24A8-4C15-9266-E7C8CECB86B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770799" y="2432747"/>
            <a:ext cx="5655227" cy="399194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98ABD3-1ED8-4B88-A213-F5A2F06ED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78" y="2432747"/>
            <a:ext cx="5499652" cy="407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96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D62608-F5E4-7EC0-5EF0-4F988DDD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4" y="1057274"/>
            <a:ext cx="9875463" cy="999746"/>
          </a:xfrm>
        </p:spPr>
        <p:txBody>
          <a:bodyPr/>
          <a:lstStyle/>
          <a:p>
            <a:r>
              <a:rPr lang="en-US" dirty="0"/>
              <a:t>X-train and y train ,y test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A6AA5B-665A-404A-9B04-1220BB940A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550988" y="2645179"/>
            <a:ext cx="5829300" cy="3277380"/>
          </a:xfr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17608DC-C593-43D5-ABEE-4B7DEA772A8F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4"/>
          <a:stretch>
            <a:fillRect/>
          </a:stretch>
        </p:blipFill>
        <p:spPr>
          <a:xfrm>
            <a:off x="7566991" y="2703443"/>
            <a:ext cx="3858247" cy="3097283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FAD14-1AAA-8CDA-A49B-523FD6C66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021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0A324-0737-F0DA-1F7D-10CBE06D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10511627" cy="1012785"/>
          </a:xfrm>
        </p:spPr>
        <p:txBody>
          <a:bodyPr/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RandomForestRegressor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21286A-7B29-3B58-1636-0F45723890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0FDD047-5AE4-4DC4-BF72-89A147B074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2658673" y="2316163"/>
            <a:ext cx="7022292" cy="3948112"/>
          </a:xfrm>
        </p:spPr>
      </p:pic>
    </p:spTree>
    <p:extLst>
      <p:ext uri="{BB962C8B-B14F-4D97-AF65-F5344CB8AC3E}">
        <p14:creationId xmlns:p14="http://schemas.microsoft.com/office/powerpoint/2010/main" val="1686213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70567-C518-45AC-B79C-E2581A113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LinearRegression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3F936A-2126-44F8-9CA8-22B17742344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2658673" y="2316163"/>
            <a:ext cx="7022292" cy="39481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75163-8FD2-4129-B657-727F58EDED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289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6BF78-125A-4DFA-A226-183637F7E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model3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DecisionTreeRegressor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4B2617-2D11-4015-824F-B41C61A452D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2658673" y="2316163"/>
            <a:ext cx="7022292" cy="39481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8E507-841C-4693-ADE2-19AB54D7FB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411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6E4CA-52F1-42A4-AD89-D96F98DBA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SVR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563980-CCFF-4F74-93E9-5E48B6B2ED5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2658673" y="2316163"/>
            <a:ext cx="7022292" cy="39481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E0137-E98C-4DD4-A8B9-577E58F940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357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AC08C-75E5-48D8-BD2E-3DC82B37D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model5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KNeighborsRegressor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DA166F-B681-410E-AA21-33D38042B2D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2658673" y="2316163"/>
            <a:ext cx="7022292" cy="39481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5D0B03-B6A4-41E2-A968-7ED0E6F175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35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FE07A-8444-4D7D-BCD6-9045FA855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chemeClr val="accent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Predicted Price: $0.8469</a:t>
            </a:r>
            <a:br>
              <a:rPr lang="en-US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14B9E-9175-4929-9B59-F8B787B3A6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18BB233-8217-410C-83E3-3549A686EDC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2658673" y="2316163"/>
            <a:ext cx="7022292" cy="3948112"/>
          </a:xfrm>
        </p:spPr>
      </p:pic>
    </p:spTree>
    <p:extLst>
      <p:ext uri="{BB962C8B-B14F-4D97-AF65-F5344CB8AC3E}">
        <p14:creationId xmlns:p14="http://schemas.microsoft.com/office/powerpoint/2010/main" val="3726306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/>
          <a:lstStyle/>
          <a:p>
            <a:r>
              <a:rPr lang="en-US" u="sng" spc="3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6583680" cy="320734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Project Name- Price Prediction for Mobile Phones</a:t>
            </a:r>
          </a:p>
          <a:p>
            <a:r>
              <a:rPr lang="en-US" dirty="0"/>
              <a:t> I use Python code to upload the data from the mobile.csv file</a:t>
            </a:r>
          </a:p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LOAD DATA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read_csv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'mobile data.csv'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849782"/>
            <a:ext cx="5715000" cy="2727709"/>
          </a:xfrm>
        </p:spPr>
        <p:txBody>
          <a:bodyPr/>
          <a:lstStyle/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B5CEF2-E667-BBB5-2EA6-C06F93B6D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13606"/>
            <a:ext cx="2756451" cy="400585"/>
          </a:xfrm>
        </p:spPr>
        <p:txBody>
          <a:bodyPr/>
          <a:lstStyle/>
          <a:p>
            <a:r>
              <a:rPr lang="en-US" dirty="0"/>
              <a:t>ABHINAV TIWARI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2441" y="1061623"/>
            <a:ext cx="5723586" cy="473910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Placeholder 6" descr="A person standing in front of a whiteboard">
            <a:extLst>
              <a:ext uri="{FF2B5EF4-FFF2-40B4-BE49-F238E27FC236}">
                <a16:creationId xmlns:a16="http://schemas.microsoft.com/office/drawing/2014/main" id="{DD186EAB-37C7-E7E6-AE8D-F077D02804F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27208" r="27208"/>
          <a:stretch/>
        </p:blipFill>
        <p:spPr>
          <a:xfrm>
            <a:off x="443345" y="0"/>
            <a:ext cx="4344695" cy="635952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81E3C2-CAA0-4EDD-8EE9-348E1F653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440" y="1057272"/>
            <a:ext cx="5723587" cy="47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28871"/>
            <a:ext cx="5259554" cy="1126434"/>
          </a:xfrm>
        </p:spPr>
        <p:txBody>
          <a:bodyPr/>
          <a:lstStyle/>
          <a:p>
            <a:r>
              <a:rPr lang="en-US" dirty="0"/>
              <a:t>Remove out </a:t>
            </a:r>
            <a:r>
              <a:rPr lang="en-US" dirty="0" err="1"/>
              <a:t>liear</a:t>
            </a:r>
            <a:r>
              <a:rPr lang="en-US" dirty="0"/>
              <a:t> box plot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805CAF-5326-4E18-82BC-E2633B02E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9913" y="2498457"/>
            <a:ext cx="6718300" cy="4359543"/>
          </a:xfrm>
        </p:spPr>
      </p:pic>
      <p:pic>
        <p:nvPicPr>
          <p:cNvPr id="6" name="Picture Placeholder 5" descr="A person holding a microphone and standing in front of a group of people">
            <a:extLst>
              <a:ext uri="{FF2B5EF4-FFF2-40B4-BE49-F238E27FC236}">
                <a16:creationId xmlns:a16="http://schemas.microsoft.com/office/drawing/2014/main" id="{FECDA901-DD88-89EB-E10E-A2994D0A92D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27745" r="27745"/>
          <a:stretch/>
        </p:blipFill>
        <p:spPr>
          <a:xfrm>
            <a:off x="7414194" y="410780"/>
            <a:ext cx="4344695" cy="6447220"/>
          </a:xfrm>
        </p:spPr>
      </p:pic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5" y="928688"/>
            <a:ext cx="7965461" cy="794095"/>
          </a:xfrm>
        </p:spPr>
        <p:txBody>
          <a:bodyPr/>
          <a:lstStyle/>
          <a:p>
            <a:r>
              <a:rPr lang="en-US" dirty="0"/>
              <a:t>DISTRIBUTION </a:t>
            </a:r>
            <a:r>
              <a:rPr lang="en-US" dirty="0" err="1"/>
              <a:t>pRIZE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FE3EBD-BF33-40EB-94A2-2F3782FFD8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649773" y="3058837"/>
            <a:ext cx="4188349" cy="3497262"/>
          </a:xfr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76661" y="3058837"/>
            <a:ext cx="4996069" cy="34972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453494-9CB5-46B1-949D-26FA64DC4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6662" y="3058838"/>
            <a:ext cx="5115338" cy="349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0A924-4FED-44E3-B3E1-B0CDD316F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E9178"/>
                </a:solidFill>
                <a:latin typeface="Consolas" panose="020B0609020204030204" pitchFamily="49" charset="0"/>
              </a:rPr>
              <a:t>Boxplot Before Removing Outliers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F5B0E5E-C5FA-4A29-A78C-4BB74FBC3C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32799" y="2303463"/>
            <a:ext cx="6220390" cy="349726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8390D-1844-436F-A978-F983E5C395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133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10199-C129-11F0-56F2-2D1AED21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809" y="1057274"/>
            <a:ext cx="7043617" cy="1036569"/>
          </a:xfrm>
        </p:spPr>
        <p:txBody>
          <a:bodyPr/>
          <a:lstStyle/>
          <a:p>
            <a:r>
              <a:rPr lang="en-US" dirty="0"/>
              <a:t>Histogram of prize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AEC4F-E711-8552-9C34-82C1514A1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5B3806A-F0FE-4BE6-A9F6-B46E149F1744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3"/>
          <a:stretch>
            <a:fillRect/>
          </a:stretch>
        </p:blipFill>
        <p:spPr>
          <a:xfrm>
            <a:off x="4621825" y="2371725"/>
            <a:ext cx="6528163" cy="3670300"/>
          </a:xfrm>
        </p:spPr>
      </p:pic>
    </p:spTree>
    <p:extLst>
      <p:ext uri="{BB962C8B-B14F-4D97-AF65-F5344CB8AC3E}">
        <p14:creationId xmlns:p14="http://schemas.microsoft.com/office/powerpoint/2010/main" val="1131718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834635"/>
            <a:ext cx="7796464" cy="662861"/>
          </a:xfrm>
        </p:spPr>
        <p:txBody>
          <a:bodyPr/>
          <a:lstStyle/>
          <a:p>
            <a:r>
              <a:rPr lang="en-US" dirty="0"/>
              <a:t>Box plot of Prize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EF9954A-E263-8A7E-58B1-4D03F7D1B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2303028"/>
            <a:ext cx="3283119" cy="3720337"/>
          </a:xfrm>
        </p:spPr>
        <p:txBody>
          <a:bodyPr>
            <a:normAutofit/>
          </a:bodyPr>
          <a:lstStyle/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F17B30-72B5-4E51-BCDC-206E956C17F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42122" y="1802296"/>
            <a:ext cx="7325553" cy="4346713"/>
          </a:xfrm>
        </p:spPr>
      </p:pic>
    </p:spTree>
    <p:extLst>
      <p:ext uri="{BB962C8B-B14F-4D97-AF65-F5344CB8AC3E}">
        <p14:creationId xmlns:p14="http://schemas.microsoft.com/office/powerpoint/2010/main" val="2468595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878DC-B5E4-4A87-AC3F-083E98D17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6632BB-4830-48F6-9A28-659B70FCB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EC454B7-BB35-4BA3-8767-072C6C7FFD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14399" y="2574445"/>
            <a:ext cx="3867759" cy="3720337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2C75B19-96A9-4AA0-8FBB-BA9EAC9BB86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781550" y="2574445"/>
            <a:ext cx="3867759" cy="3720337"/>
          </a:xfrm>
        </p:spPr>
      </p:pic>
    </p:spTree>
    <p:extLst>
      <p:ext uri="{BB962C8B-B14F-4D97-AF65-F5344CB8AC3E}">
        <p14:creationId xmlns:p14="http://schemas.microsoft.com/office/powerpoint/2010/main" val="111994694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719FA4-954C-4FA8-82CB-206659C3B826}">
  <ds:schemaRefs>
    <ds:schemaRef ds:uri="http://schemas.microsoft.com/office/infopath/2007/PartnerControls"/>
    <ds:schemaRef ds:uri="230e9df3-be65-4c73-a93b-d1236ebd677e"/>
    <ds:schemaRef ds:uri="http://purl.org/dc/elements/1.1/"/>
    <ds:schemaRef ds:uri="http://purl.org/dc/dcmitype/"/>
    <ds:schemaRef ds:uri="16c05727-aa75-4e4a-9b5f-8a80a1165891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schemas.microsoft.com/sharepoint/v3"/>
    <ds:schemaRef ds:uri="http://schemas.openxmlformats.org/package/2006/metadata/core-properties"/>
    <ds:schemaRef ds:uri="71af3243-3dd4-4a8d-8c0d-dd76da1f02a5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{BAB46FC0-7051-4592-A729-8D51895D1778}tf78438558_win32</Template>
  <TotalTime>1262</TotalTime>
  <Words>135</Words>
  <Application>Microsoft Office PowerPoint</Application>
  <PresentationFormat>Widescreen</PresentationFormat>
  <Paragraphs>50</Paragraphs>
  <Slides>20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Arial Black</vt:lpstr>
      <vt:lpstr>Calibri</vt:lpstr>
      <vt:lpstr>Consolas</vt:lpstr>
      <vt:lpstr>Sabon Next LT</vt:lpstr>
      <vt:lpstr>Custom</vt:lpstr>
      <vt:lpstr>Price Prediction for Mobile Phones</vt:lpstr>
      <vt:lpstr>Introduction</vt:lpstr>
      <vt:lpstr>PowerPoint Presentation</vt:lpstr>
      <vt:lpstr>Remove out liear box plot </vt:lpstr>
      <vt:lpstr>DISTRIBUTION pRIZE</vt:lpstr>
      <vt:lpstr> Boxplot Before Removing Outliers</vt:lpstr>
      <vt:lpstr>Histogram of prize</vt:lpstr>
      <vt:lpstr>Box plot of Prize</vt:lpstr>
      <vt:lpstr>PowerPoint Presentation</vt:lpstr>
      <vt:lpstr>Pair plot</vt:lpstr>
      <vt:lpstr>Heat map correlation Metrix</vt:lpstr>
      <vt:lpstr>Relation between memory and Ram with Prize</vt:lpstr>
      <vt:lpstr>X-train and y train ,y test</vt:lpstr>
      <vt:lpstr>model1 = RandomForestRegressor() </vt:lpstr>
      <vt:lpstr>model2 = LinearRegression() </vt:lpstr>
      <vt:lpstr>model3 = DecisionTreeRegressor() </vt:lpstr>
      <vt:lpstr>model4 = SVR() </vt:lpstr>
      <vt:lpstr>model5 = KNeighborsRegressor() </vt:lpstr>
      <vt:lpstr>Predicted Price: $0.8469 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Price Prediction for Mobile Phones</dc:title>
  <dc:subject/>
  <dc:creator>abhinav tiwari</dc:creator>
  <cp:lastModifiedBy>abhinav tiwari</cp:lastModifiedBy>
  <cp:revision>10</cp:revision>
  <dcterms:created xsi:type="dcterms:W3CDTF">2025-03-19T19:02:17Z</dcterms:created>
  <dcterms:modified xsi:type="dcterms:W3CDTF">2025-03-20T16:41:24Z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